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56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97652454"/>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№136</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a:t>
            </a:r>
            <a:r>
              <a:rPr lang="kk-KZ" altLang="ru-RU" sz="1200" b="1" dirty="0">
                <a:latin typeface="Times New Roman" panose="02020603050405020304" pitchFamily="18" charset="0"/>
                <a:cs typeface="Times New Roman" panose="02020603050405020304" pitchFamily="18" charset="0"/>
              </a:rPr>
              <a:t> мамырдағы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159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17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16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17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түнде жауын-шашын (жаңбыр, қар). Оңтүстік-батыстан соғатын жел солтүстік-батысқа ауысады, күші түнде 4-9, күндіз 7-12 м/с. Ауа температурасы түнде 1-3, күндіз 16-18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18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17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18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4-9 м/с. Ауа температурасы 0-2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65264" y="33527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81368" y="239723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86210D0F-0A68-0DE4-132A-7E3625482412}"/>
              </a:ext>
            </a:extLst>
          </p:cNvPr>
          <p:cNvGraphicFramePr>
            <a:graphicFrameLocks noGrp="1"/>
          </p:cNvGraphicFramePr>
          <p:nvPr>
            <p:extLst>
              <p:ext uri="{D42A27DB-BD31-4B8C-83A1-F6EECF244321}">
                <p14:modId xmlns:p14="http://schemas.microsoft.com/office/powerpoint/2010/main" val="3026120319"/>
              </p:ext>
            </p:extLst>
          </p:nvPr>
        </p:nvGraphicFramePr>
        <p:xfrm>
          <a:off x="5018549" y="4224033"/>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0,288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 Акылбаева М.М. </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20712</TotalTime>
  <Words>605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4289</cp:revision>
  <cp:lastPrinted>2021-07-01T03:56:27Z</cp:lastPrinted>
  <dcterms:created xsi:type="dcterms:W3CDTF">2018-03-27T06:03:00Z</dcterms:created>
  <dcterms:modified xsi:type="dcterms:W3CDTF">2026-05-16T07:35:07Z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